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29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Meta anual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MIPYMES vinculadas</c:v>
                </c:pt>
                <c:pt idx="1">
                  <c:v>MIPYMES asesoradas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25000</c:v>
                </c:pt>
                <c:pt idx="1">
                  <c:v>180000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Avance diciembre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MIPYMES vinculadas</c:v>
                </c:pt>
                <c:pt idx="1">
                  <c:v>MIPYMES asesoradas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0">
                  <c:v>25867</c:v>
                </c:pt>
                <c:pt idx="1">
                  <c:v>213501</c:v>
                </c:pt>
              </c:numCache>
            </c:numRef>
          </c:val>
        </c:ser>
        <c:dLbls>
          <c:showVal val="1"/>
        </c:dLbls>
        <c:overlap val="-25"/>
        <c:axId val="97210752"/>
        <c:axId val="97212288"/>
      </c:barChart>
      <c:catAx>
        <c:axId val="972107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97212288"/>
        <c:crosses val="autoZero"/>
        <c:auto val="1"/>
        <c:lblAlgn val="ctr"/>
        <c:lblOffset val="100"/>
      </c:catAx>
      <c:valAx>
        <c:axId val="97212288"/>
        <c:scaling>
          <c:orientation val="minMax"/>
        </c:scaling>
        <c:delete val="1"/>
        <c:axPos val="l"/>
        <c:numFmt formatCode="#,##0" sourceLinked="1"/>
        <c:tickLblPos val="none"/>
        <c:crossAx val="9721075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s-MX"/>
        </a:p>
      </c:txPr>
    </c:legend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C13E2-BF3C-4625-8CAA-EFB8FAAEEFBD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C7399-E82F-4860-94D9-4D952AF39F1F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1907704" y="1268760"/>
            <a:ext cx="5904656" cy="147732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  <a:cs typeface="Arial" charset="0"/>
              </a:rPr>
              <a:t>Porcentaje de MIPYMES vinculadas a través de la Red de Apoyo al Emprendedor en relación con el total de MIPYMES asesoradas con información relevante sobre programas públicos y privados que operan para su beneficio mediante la Red</a:t>
            </a:r>
            <a:endParaRPr lang="es-ES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6" y="321297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Mide el número de MIPYMES que son vinculadas a través de la Red de Apoyo al Emprendedor a programas públicos y privados que operan para su beneficio en relación con el total de MIPYMES atendidas a través de la Red de Apoyo al Emprendedor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Componente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283968" y="2780928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pic>
        <p:nvPicPr>
          <p:cNvPr id="11" name="Picture 10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077517"/>
            <a:ext cx="1359595" cy="1359595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907705" y="4908128"/>
          <a:ext cx="6192687" cy="168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19"/>
                <a:gridCol w="3312368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MIPYMES vinculadas a través de la Red de Apoyo al Emprendedor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Total de MIPYMES  asesoradas con información relevante en el período t a través de la Red de Apoyo al Emprendedor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835697" y="454808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3528" y="5818038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endParaRPr lang="es-MX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MX" dirty="0">
                <a:solidFill>
                  <a:prstClr val="black"/>
                </a:solidFill>
              </a:rPr>
              <a:t>  </a:t>
            </a:r>
            <a:r>
              <a:rPr lang="es-MX" sz="1600" dirty="0">
                <a:solidFill>
                  <a:prstClr val="black"/>
                </a:solidFill>
              </a:rPr>
              <a:t>Reportes </a:t>
            </a:r>
            <a:r>
              <a:rPr lang="es-MX" sz="1600" dirty="0" smtClean="0">
                <a:solidFill>
                  <a:prstClr val="black"/>
                </a:solidFill>
              </a:rPr>
              <a:t>trimestrales Red </a:t>
            </a:r>
            <a:r>
              <a:rPr lang="es-MX" sz="1600" dirty="0">
                <a:solidFill>
                  <a:prstClr val="black"/>
                </a:solidFill>
              </a:rPr>
              <a:t>de Apoyo al </a:t>
            </a:r>
            <a:r>
              <a:rPr lang="es-MX" sz="1600" dirty="0" smtClean="0">
                <a:solidFill>
                  <a:prstClr val="black"/>
                </a:solidFill>
              </a:rPr>
              <a:t>Emprendedor.</a:t>
            </a:r>
            <a:endParaRPr lang="es-MX" sz="1600" dirty="0">
              <a:solidFill>
                <a:prstClr val="black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835696" y="3284984"/>
          <a:ext cx="60960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16 Rectángulo"/>
          <p:cNvSpPr/>
          <p:nvPr/>
        </p:nvSpPr>
        <p:spPr>
          <a:xfrm>
            <a:off x="899592" y="1268760"/>
            <a:ext cx="7344816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2015 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99592" y="1628800"/>
          <a:ext cx="7344815" cy="15544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96144"/>
                <a:gridCol w="1944216"/>
                <a:gridCol w="4104455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 diciembre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Observaciones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14%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12%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aseline="0" dirty="0" smtClean="0"/>
                        <a:t> La Red de Apoyo al Emprendedor logró vincular a un total de 25,867 MIPYMES a programas públicos y privados a nivel federal y estatal que operan para su beneficio, de un total de 213,501 MIPYMES atendidas, lo que representa un porcentaje de vinculación del 12% y un cumplimiento del 86% respecto a la meta programada. </a:t>
                      </a:r>
                      <a:endParaRPr lang="es-MX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220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6</cp:revision>
  <dcterms:created xsi:type="dcterms:W3CDTF">2015-09-21T17:05:26Z</dcterms:created>
  <dcterms:modified xsi:type="dcterms:W3CDTF">2016-10-18T03:57:22Z</dcterms:modified>
</cp:coreProperties>
</file>